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139952" y="2076883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FWK2632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为远距离投光照明提供一个完美的解决方案。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 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DMX512(1990)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协议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图片 3" descr="FWK2632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1640" y="196215"/>
            <a:ext cx="2448560" cy="21996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524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FWK2632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24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RGBW(W:3000K/4000K/5000K)</a:t>
                      </a:r>
                      <a:endParaRPr kumimoji="0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000" dirty="0" smtClean="0">
                          <a:sym typeface="+mn-ea"/>
                        </a:rPr>
                        <a:t>12°/15°/20°/30°/40°/55°/30*15°/50*30°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900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/>
                        <a:t>3*1.0mm2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高压</a:t>
                      </a:r>
                      <a:r>
                        <a:rPr lang="en-US" sz="1000" dirty="0" smtClean="0"/>
                        <a:t>);</a:t>
                      </a:r>
                      <a:r>
                        <a:rPr sz="1000" dirty="0" smtClean="0"/>
                        <a:t>2*1.0mm2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低压</a:t>
                      </a:r>
                      <a:r>
                        <a:rPr lang="en-US" sz="1000" dirty="0" smtClean="0"/>
                        <a:t>)</a:t>
                      </a:r>
                      <a:endParaRPr sz="10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130A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16.6KG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592" y="1124744"/>
            <a:ext cx="4324483" cy="27365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899592" y="4509120"/>
            <a:ext cx="1783715" cy="85534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51187" y="3946692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307" y="4493314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899592" y="5266721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19258ed8-d589-4577-ab01-bd57744ac868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96</cp:revision>
  <dcterms:created xsi:type="dcterms:W3CDTF">2015-05-19T08:03:00Z</dcterms:created>
  <dcterms:modified xsi:type="dcterms:W3CDTF">2023-09-27T09:02:22Z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