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3" r:id="rId6"/>
    <p:sldId id="267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12651" y="3109074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15018" y="2712538"/>
            <a:ext cx="705678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:F1028】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2750" y="3429000"/>
          <a:ext cx="8261350" cy="3048000"/>
        </p:xfrm>
        <a:graphic>
          <a:graphicData uri="http://schemas.openxmlformats.org/drawingml/2006/table">
            <a:tbl>
              <a:tblPr/>
              <a:tblGrid>
                <a:gridCol w="4130675"/>
                <a:gridCol w="4130675"/>
              </a:tblGrid>
              <a:tr h="3048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使用防水透气螺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塞平衡内外压差，避免热胀冷缩时吸进水气，出线凝结现象；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根据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散热特性，合理的散热通路设计，使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的热量快速通过灯具结构传导出来，保证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发光效率及使用寿命；</a:t>
                      </a:r>
                      <a:endParaRPr lang="zh-CN" altLang="en-US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不锈钢安装支架，耐腐蚀，有质感美观；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碧玉黑丝印钢化超白玻璃，透光率高。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安装：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通过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型支架，安装简单方便。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endParaRPr lang="zh-CN" altLang="en-US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0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en-US" altLang="zh-CN" sz="1000" b="0" dirty="0" smtClean="0">
                        <a:latin typeface="宋体" panose="02010600030101010101" pitchFamily="2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光学：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采用六合一高功率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 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，在原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Red(630nm)/Green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525nm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/Royal Blue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455nm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）基础上增加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PC Green/Cyan/PC Amber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，通过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DMX512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控制调光，能混色出更宽色域色彩，实现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281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万亿种彩色。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单体建筑、历史建筑群外墙照明、大楼内光外透照明、室内局部照明、绿化景观照明、广告牌照明、酒吧、舞厅等娱乐场所气氛照明灯等。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F1022-2`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930" y="260350"/>
            <a:ext cx="1881505" cy="27273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1830" y="1193800"/>
          <a:ext cx="8001000" cy="494919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73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F1028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Prolight</a:t>
                      </a:r>
                      <a:endParaRPr kumimoji="0" lang="en-US" altLang="zh-CN" sz="10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六合一 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淡绿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青色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明黄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20°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8mm</a:t>
                      </a:r>
                      <a:r>
                        <a:rPr lang="zh-CN" altLang="en-US" sz="1000" kern="120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89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24 V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5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2×1.0mm2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 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2.05Kg 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52" y="1623973"/>
            <a:ext cx="4130728" cy="37001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1924305"/>
            <a:ext cx="3808834" cy="27049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539552" y="72978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7544" y="1169753"/>
            <a:ext cx="43154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F1028A-3-24DC-RC-Y(20-PR-3RGBPCA-AJ.CT)</a:t>
            </a:r>
            <a:endParaRPr lang="en-US" altLang="zh-CN" sz="1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8" y="1703355"/>
            <a:ext cx="3744416" cy="355294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1881992"/>
            <a:ext cx="4701530" cy="3374304"/>
          </a:xfrm>
          <a:prstGeom prst="rect">
            <a:avLst/>
          </a:prstGeom>
        </p:spPr>
      </p:pic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539552" y="5420566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2835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35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RGBPCA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581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650*236"/>
  <p:tag name="TABLE_ENDDRAG_RECT" val="32*273*650*236"/>
</p:tagLst>
</file>

<file path=ppt/tags/tag2.xml><?xml version="1.0" encoding="utf-8"?>
<p:tagLst xmlns:p="http://schemas.openxmlformats.org/presentationml/2006/main">
  <p:tag name="KSO_WM_UNIT_TABLE_BEAUTIFY" val="smartTable{6b025557-0036-486c-9b36-d0d724bf8e68}"/>
  <p:tag name="TABLE_ENDDRAG_ORIGIN_RECT" val="630*370"/>
  <p:tag name="TABLE_ENDDRAG_RECT" val="52*94*630*37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</Words>
  <Application>WPS 演示</Application>
  <PresentationFormat>全屏显示(4:3)</PresentationFormat>
  <Paragraphs>111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黑体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168</cp:revision>
  <dcterms:created xsi:type="dcterms:W3CDTF">2015-05-19T08:03:00Z</dcterms:created>
  <dcterms:modified xsi:type="dcterms:W3CDTF">2021-11-01T07:20:21Z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DC776591414F496B82BB06C6A0195984</vt:lpwstr>
  </property>
  <property fmtid="{D5CDD505-2E9C-101B-9397-08002B2CF9AE}" pid="3" name="KSOProductBuildVer">
    <vt:lpwstr>2052-11.1.0.11045</vt:lpwstr>
  </property>
</Properties>
</file>